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8" y="10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 dirty="0" err="1"/>
              <a:t>Swarm</a:t>
            </a:r>
            <a:r>
              <a:rPr lang="da-DK" sz="2000" dirty="0"/>
              <a:t> </a:t>
            </a:r>
            <a:r>
              <a:rPr lang="da-DK" sz="2000" dirty="0" err="1"/>
              <a:t>Exercise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1BB7D-B84C-4970-B38A-03605FD36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1C0D0-106E-4965-B56B-D3BFBCE81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from Iteration 4 web page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3DE74-BCFF-4805-B6EB-FD061E108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3A1BD-C28C-4E87-BC87-35789D37B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C9314-F0F9-40F5-80FA-AA4285A95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D44AE3-3F59-48EF-BACE-2B851A0EB2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050" y="2176462"/>
            <a:ext cx="7581900" cy="13620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773DB7C-4715-4391-BCD1-E8FDE7730B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3399367"/>
            <a:ext cx="2790825" cy="304800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0762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6D2E8-1E41-4E5C-AB4F-A159B39AB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F5DB6-61AB-47DF-BFFB-385F21C79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on the mandatory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2C129-720D-4FA4-8267-A4C6CB472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7626B-C4D4-43F7-836D-464C6427E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AAB39-B93D-4659-BD66-FF0A9DDC0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110B8F6-AAC4-46F9-B9AC-ADDA80A702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37" y="1814512"/>
            <a:ext cx="7629525" cy="20859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74869EF-48B4-4654-8159-37C9814E08C3}"/>
              </a:ext>
            </a:extLst>
          </p:cNvPr>
          <p:cNvSpPr/>
          <p:nvPr/>
        </p:nvSpPr>
        <p:spPr>
          <a:xfrm>
            <a:off x="7010400" y="2400299"/>
            <a:ext cx="685800" cy="228601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redis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89324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7D52-671A-42AD-A8C4-606D1B7E7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1D415-64BB-4D02-9DB1-06AC11EAF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to update a running stack…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E8F92-0855-47D1-938B-F7A7D7223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5FD08-F9AE-4561-BE88-2310C4055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CA5FE-F7C5-470D-83D2-ECC523400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72B04F-4423-4869-AE70-A1647505DA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655" y="1866900"/>
            <a:ext cx="7734300" cy="11620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19588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57</Words>
  <Application>Microsoft Office PowerPoint</Application>
  <PresentationFormat>On-screen Show (16:10)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Microservices and DevOps</vt:lpstr>
      <vt:lpstr>Exercise 1</vt:lpstr>
      <vt:lpstr>Exercise 2</vt:lpstr>
      <vt:lpstr>Exercise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74</cp:revision>
  <dcterms:created xsi:type="dcterms:W3CDTF">2006-08-16T00:00:00Z</dcterms:created>
  <dcterms:modified xsi:type="dcterms:W3CDTF">2021-09-07T16:33:07Z</dcterms:modified>
</cp:coreProperties>
</file>